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Alegreya" panose="020B0604020202020204" charset="0"/>
      <p:regular r:id="rId15"/>
      <p:bold r:id="rId16"/>
      <p:italic r:id="rId17"/>
      <p:boldItalic r:id="rId18"/>
    </p:embeddedFont>
    <p:embeddedFont>
      <p:font typeface="Amatic SC" panose="020B0604020202020204" charset="-79"/>
      <p:regular r:id="rId19"/>
      <p:bold r:id="rId20"/>
    </p:embeddedFont>
    <p:embeddedFont>
      <p:font typeface="Pacifico" panose="020B0604020202020204" charset="-18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8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5213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105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4facad85e_3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4facad85e_3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781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4facad85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4facad85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2659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4facad85e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74facad85e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2535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4facad8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4facad8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301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4facad85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4facad85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3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4facad85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4facad85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957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4facad85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4facad85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0504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4facad85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4facad85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66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4facad85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4facad85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3003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4facad85e_3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4facad85e_3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373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4facad85e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74facad85e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6350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druzynasanitarnaVILO/?eid=ARA9vhSBbjuU3Qxe69GwQ93E4MyV1xWc0zSWo--PlLl6SIphjQRUTVQnQVxME6PJ3C1YhddPKF4zgUj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483127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>
                <a:latin typeface="Alegreya"/>
                <a:ea typeface="Alegreya"/>
                <a:cs typeface="Alegreya"/>
                <a:sym typeface="Alegreya"/>
              </a:rPr>
              <a:t>Drużyna Pierwszej Pomocy </a:t>
            </a:r>
            <a:br>
              <a:rPr lang="pl" dirty="0">
                <a:latin typeface="Alegreya"/>
                <a:ea typeface="Alegreya"/>
                <a:cs typeface="Alegreya"/>
                <a:sym typeface="Alegreya"/>
              </a:rPr>
            </a:br>
            <a:r>
              <a:rPr lang="pl" dirty="0">
                <a:latin typeface="Alegreya"/>
                <a:ea typeface="Alegreya"/>
                <a:cs typeface="Alegreya"/>
                <a:sym typeface="Alegreya"/>
              </a:rPr>
              <a:t>VI LO w Kielcach</a:t>
            </a:r>
            <a:endParaRPr dirty="0"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8" y="4034616"/>
            <a:ext cx="1230371" cy="953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154 L 0.8125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5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2662350" y="579850"/>
            <a:ext cx="38193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Pacifico"/>
                <a:ea typeface="Pacifico"/>
                <a:cs typeface="Pacifico"/>
                <a:sym typeface="Pacifico"/>
              </a:rPr>
              <a:t>Masz jakieś pytania ?</a:t>
            </a:r>
            <a:endParaRPr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latin typeface="Pacifico"/>
                <a:ea typeface="Pacifico"/>
                <a:cs typeface="Pacifico"/>
                <a:sym typeface="Pacifico"/>
              </a:rPr>
              <a:t>napisz do nas na Facebooku</a:t>
            </a:r>
            <a:endParaRPr sz="14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Pacifico"/>
                <a:ea typeface="Pacifico"/>
                <a:cs typeface="Pacifico"/>
                <a:sym typeface="Pacifico"/>
              </a:rPr>
              <a:t> 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1"/>
          </p:nvPr>
        </p:nvSpPr>
        <p:spPr>
          <a:xfrm>
            <a:off x="1185300" y="1739050"/>
            <a:ext cx="677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 u="sng">
                <a:solidFill>
                  <a:schemeClr val="hlink"/>
                </a:solidFill>
                <a:hlinkClick r:id="rId3"/>
              </a:rPr>
              <a:t>https://www.facebook.com/druzynasanitarnaVILO/?eid=ARA9vhSBbjuU3Qxe69GwQ93E4MyV1xWc0zSWo--PlLl6SIphjQRUTVQnQVxME6PJ3C1YhddPKF4zgUjM</a:t>
            </a:r>
            <a:endParaRPr sz="1100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100">
              <a:solidFill>
                <a:srgbClr val="0000FF"/>
              </a:solidFill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2310750" y="2976100"/>
            <a:ext cx="4522500" cy="13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>
                <a:latin typeface="Pacifico"/>
                <a:ea typeface="Pacifico"/>
                <a:cs typeface="Pacifico"/>
                <a:sym typeface="Pacifico"/>
              </a:rPr>
              <a:t> Koniecznie też obejrzyj nasz film ! </a:t>
            </a:r>
            <a:br>
              <a:rPr lang="pl" sz="2200">
                <a:latin typeface="Pacifico"/>
                <a:ea typeface="Pacifico"/>
                <a:cs typeface="Pacifico"/>
                <a:sym typeface="Pacifico"/>
              </a:rPr>
            </a:br>
            <a:endParaRPr sz="6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Pacifico"/>
                <a:ea typeface="Pacifico"/>
                <a:cs typeface="Pacifico"/>
                <a:sym typeface="Pacifico"/>
              </a:rPr>
              <a:t>(następny slajd)</a:t>
            </a:r>
            <a:endParaRPr sz="16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dp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75" y="456175"/>
            <a:ext cx="5749151" cy="43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4"/>
          <p:cNvSpPr txBox="1"/>
          <p:nvPr/>
        </p:nvSpPr>
        <p:spPr>
          <a:xfrm>
            <a:off x="1680725" y="4398750"/>
            <a:ext cx="61689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4"/>
          <p:cNvSpPr txBox="1"/>
          <p:nvPr/>
        </p:nvSpPr>
        <p:spPr>
          <a:xfrm>
            <a:off x="1680725" y="4198350"/>
            <a:ext cx="5851200" cy="5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4"/>
          <p:cNvSpPr txBox="1"/>
          <p:nvPr/>
        </p:nvSpPr>
        <p:spPr>
          <a:xfrm>
            <a:off x="1845500" y="4265850"/>
            <a:ext cx="57159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Przyjdź do słowaka i dołącz do naszego gangu !</a:t>
            </a:r>
            <a:endParaRPr sz="2700">
              <a:highlight>
                <a:srgbClr val="FFFFFF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9525" y="303675"/>
            <a:ext cx="26697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Pacifico"/>
                <a:ea typeface="Pacifico"/>
                <a:cs typeface="Pacifico"/>
                <a:sym typeface="Pacifico"/>
              </a:rPr>
              <a:t>Kim jesteśmy ?</a:t>
            </a:r>
            <a:endParaRPr sz="30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106416" y="1127568"/>
            <a:ext cx="3250800" cy="1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 dirty="0">
                <a:latin typeface="Amatic SC"/>
                <a:ea typeface="Amatic SC"/>
                <a:cs typeface="Amatic SC"/>
                <a:sym typeface="Amatic SC"/>
              </a:rPr>
              <a:t>Ludźmi, których połączyła pasja do ratowania życia </a:t>
            </a:r>
            <a:endParaRPr dirty="0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979" y="2312961"/>
            <a:ext cx="4339498" cy="256772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6018863" y="3772025"/>
            <a:ext cx="25995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5482999" y="3465235"/>
            <a:ext cx="3405300" cy="1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dirty="0">
                <a:latin typeface="Amatic SC"/>
                <a:ea typeface="Amatic SC"/>
                <a:cs typeface="Amatic SC"/>
                <a:sym typeface="Amatic SC"/>
              </a:rPr>
              <a:t>Drużyną - mającą 23 lata,</a:t>
            </a:r>
            <a:br>
              <a:rPr lang="pl" sz="2500" dirty="0">
                <a:latin typeface="Amatic SC"/>
                <a:ea typeface="Amatic SC"/>
                <a:cs typeface="Amatic SC"/>
                <a:sym typeface="Amatic SC"/>
              </a:rPr>
            </a:br>
            <a:r>
              <a:rPr lang="pl" sz="2500" dirty="0">
                <a:latin typeface="Amatic SC"/>
                <a:ea typeface="Amatic SC"/>
                <a:cs typeface="Amatic SC"/>
                <a:sym typeface="Amatic SC"/>
              </a:rPr>
              <a:t>żyjącą do końca świata i jeden dzień dłużej !</a:t>
            </a:r>
            <a:endParaRPr sz="2500" dirty="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66;p14"/>
          <p:cNvSpPr txBox="1"/>
          <p:nvPr/>
        </p:nvSpPr>
        <p:spPr>
          <a:xfrm>
            <a:off x="-1549500" y="1441275"/>
            <a:ext cx="25206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07" y="303675"/>
            <a:ext cx="2920885" cy="2920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256225" y="313150"/>
            <a:ext cx="485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Pacifico"/>
                <a:ea typeface="Pacifico"/>
                <a:cs typeface="Pacifico"/>
                <a:sym typeface="Pacifico"/>
              </a:rPr>
              <a:t>Czym się zajmujemy?</a:t>
            </a:r>
            <a:r>
              <a:rPr lang="pl" sz="3000" b="1">
                <a:latin typeface="Pacifico"/>
                <a:ea typeface="Pacifico"/>
                <a:cs typeface="Pacifico"/>
                <a:sym typeface="Pacifico"/>
              </a:rPr>
              <a:t> </a:t>
            </a:r>
            <a:endParaRPr sz="3000" b="1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6063050" y="3714500"/>
            <a:ext cx="20151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7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pomaganiem</a:t>
            </a:r>
            <a:r>
              <a:rPr lang="pl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1100" y="631023"/>
            <a:ext cx="3891426" cy="259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575" y="2235752"/>
            <a:ext cx="4035630" cy="2690377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1727238" y="1316875"/>
            <a:ext cx="16539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Amatic SC"/>
                <a:ea typeface="Amatic SC"/>
                <a:cs typeface="Amatic SC"/>
                <a:sym typeface="Amatic SC"/>
              </a:rPr>
              <a:t>ratowaniem</a:t>
            </a:r>
            <a:endParaRPr sz="27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900" y="321625"/>
            <a:ext cx="4069950" cy="27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1650" y="2302350"/>
            <a:ext cx="4551127" cy="2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5560175" y="854825"/>
            <a:ext cx="2415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 dirty="0">
                <a:latin typeface="Amatic SC"/>
                <a:ea typeface="Amatic SC"/>
                <a:cs typeface="Amatic SC"/>
                <a:sym typeface="Amatic SC"/>
              </a:rPr>
              <a:t>Organizacją </a:t>
            </a:r>
            <a:endParaRPr lang="pl" sz="2700" dirty="0" smtClean="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 dirty="0" smtClean="0">
                <a:latin typeface="Amatic SC"/>
                <a:ea typeface="Amatic SC"/>
                <a:cs typeface="Amatic SC"/>
                <a:sym typeface="Amatic SC"/>
              </a:rPr>
              <a:t>pokazów</a:t>
            </a:r>
            <a:endParaRPr sz="2700" dirty="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617125" y="3474450"/>
            <a:ext cx="3000300" cy="8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 dirty="0" smtClean="0">
                <a:latin typeface="Amatic SC"/>
                <a:ea typeface="Amatic SC"/>
                <a:cs typeface="Amatic SC"/>
                <a:sym typeface="Amatic SC"/>
              </a:rPr>
              <a:t>Udziałem </a:t>
            </a:r>
            <a:r>
              <a:rPr lang="pl" sz="2700" dirty="0">
                <a:latin typeface="Amatic SC"/>
                <a:ea typeface="Amatic SC"/>
                <a:cs typeface="Amatic SC"/>
                <a:sym typeface="Amatic SC"/>
              </a:rPr>
              <a:t/>
            </a:r>
            <a:br>
              <a:rPr lang="pl" sz="2700" dirty="0">
                <a:latin typeface="Amatic SC"/>
                <a:ea typeface="Amatic SC"/>
                <a:cs typeface="Amatic SC"/>
                <a:sym typeface="Amatic SC"/>
              </a:rPr>
            </a:br>
            <a:r>
              <a:rPr lang="pl" sz="2700" dirty="0">
                <a:latin typeface="Amatic SC"/>
                <a:ea typeface="Amatic SC"/>
                <a:cs typeface="Amatic SC"/>
                <a:sym typeface="Amatic SC"/>
              </a:rPr>
              <a:t> w festynach </a:t>
            </a:r>
            <a:endParaRPr sz="2700" dirty="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450" y="288825"/>
            <a:ext cx="3985736" cy="298930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571850" y="3801550"/>
            <a:ext cx="33621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Amatic SC"/>
                <a:ea typeface="Amatic SC"/>
                <a:cs typeface="Amatic SC"/>
                <a:sym typeface="Amatic SC"/>
              </a:rPr>
              <a:t>Organizacją Krwiodawstwa</a:t>
            </a:r>
            <a:endParaRPr sz="2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3375" y="2007075"/>
            <a:ext cx="4312454" cy="288215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5085200" y="754200"/>
            <a:ext cx="32088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Amatic SC"/>
                <a:ea typeface="Amatic SC"/>
                <a:cs typeface="Amatic SC"/>
                <a:sym typeface="Amatic SC"/>
              </a:rPr>
              <a:t>nauczaniem</a:t>
            </a:r>
            <a:endParaRPr sz="27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35100" y="334300"/>
            <a:ext cx="451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Pacifico"/>
                <a:ea typeface="Pacifico"/>
                <a:cs typeface="Pacifico"/>
                <a:sym typeface="Pacifico"/>
              </a:rPr>
              <a:t>Kto może do nas dołączyć?</a:t>
            </a:r>
            <a:endParaRPr sz="30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165675" y="1521875"/>
            <a:ext cx="28275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Amatic SC"/>
                <a:ea typeface="Amatic SC"/>
                <a:cs typeface="Amatic SC"/>
                <a:sym typeface="Amatic SC"/>
              </a:rPr>
              <a:t>Każdy uczeń bez względu </a:t>
            </a:r>
            <a:br>
              <a:rPr lang="pl" sz="2700">
                <a:latin typeface="Amatic SC"/>
                <a:ea typeface="Amatic SC"/>
                <a:cs typeface="Amatic SC"/>
                <a:sym typeface="Amatic SC"/>
              </a:rPr>
            </a:br>
            <a:r>
              <a:rPr lang="pl" sz="2700">
                <a:latin typeface="Amatic SC"/>
                <a:ea typeface="Amatic SC"/>
                <a:cs typeface="Amatic SC"/>
                <a:sym typeface="Amatic SC"/>
              </a:rPr>
              <a:t>na wszystko :D</a:t>
            </a:r>
            <a:endParaRPr sz="2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00125"/>
            <a:ext cx="3979099" cy="223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3100" y="1216223"/>
            <a:ext cx="2784700" cy="20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7725" y="235375"/>
            <a:ext cx="2953851" cy="475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6037750" y="4450425"/>
            <a:ext cx="2953800" cy="5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>
                <a:latin typeface="Amatic SC"/>
                <a:ea typeface="Amatic SC"/>
                <a:cs typeface="Amatic SC"/>
                <a:sym typeface="Amatic SC"/>
              </a:rPr>
              <a:t>Fantom dołączył, dołącz i Ty</a:t>
            </a:r>
            <a:r>
              <a:rPr lang="pl" sz="2700">
                <a:latin typeface="Amatic SC"/>
                <a:ea typeface="Amatic SC"/>
                <a:cs typeface="Amatic SC"/>
                <a:sym typeface="Amatic SC"/>
              </a:rPr>
              <a:t> !</a:t>
            </a:r>
            <a:endParaRPr sz="27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4385750" y="3441625"/>
            <a:ext cx="12453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matic SC"/>
                <a:ea typeface="Amatic SC"/>
                <a:cs typeface="Amatic SC"/>
                <a:sym typeface="Amatic SC"/>
              </a:rPr>
              <a:t>Mały</a:t>
            </a:r>
            <a:r>
              <a:rPr lang="pl" sz="2700">
                <a:latin typeface="Amatic SC"/>
                <a:ea typeface="Amatic SC"/>
                <a:cs typeface="Amatic SC"/>
                <a:sym typeface="Amatic SC"/>
              </a:rPr>
              <a:t> </a:t>
            </a:r>
            <a:br>
              <a:rPr lang="pl" sz="2700">
                <a:latin typeface="Amatic SC"/>
                <a:ea typeface="Amatic SC"/>
                <a:cs typeface="Amatic SC"/>
                <a:sym typeface="Amatic SC"/>
              </a:rPr>
            </a:br>
            <a:r>
              <a:rPr lang="pl" sz="2200">
                <a:latin typeface="Amatic SC"/>
                <a:ea typeface="Amatic SC"/>
                <a:cs typeface="Amatic SC"/>
                <a:sym typeface="Amatic SC"/>
              </a:rPr>
              <a:t>i</a:t>
            </a:r>
            <a:r>
              <a:rPr lang="pl" sz="2700">
                <a:latin typeface="Amatic SC"/>
                <a:ea typeface="Amatic SC"/>
                <a:cs typeface="Amatic SC"/>
                <a:sym typeface="Amatic SC"/>
              </a:rPr>
              <a:t> </a:t>
            </a:r>
            <a:br>
              <a:rPr lang="pl" sz="2700">
                <a:latin typeface="Amatic SC"/>
                <a:ea typeface="Amatic SC"/>
                <a:cs typeface="Amatic SC"/>
                <a:sym typeface="Amatic SC"/>
              </a:rPr>
            </a:br>
            <a:r>
              <a:rPr lang="pl" sz="2700">
                <a:latin typeface="Amatic SC"/>
                <a:ea typeface="Amatic SC"/>
                <a:cs typeface="Amatic SC"/>
                <a:sym typeface="Amatic SC"/>
              </a:rPr>
              <a:t>duży</a:t>
            </a:r>
            <a:endParaRPr sz="27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73425" y="327300"/>
            <a:ext cx="370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Pacifico"/>
                <a:ea typeface="Pacifico"/>
                <a:cs typeface="Pacifico"/>
                <a:sym typeface="Pacifico"/>
              </a:rPr>
              <a:t>Co dzięki temu mamy?</a:t>
            </a:r>
            <a:endParaRPr sz="30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6599200" y="3577125"/>
            <a:ext cx="15534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Amatic SC"/>
                <a:ea typeface="Amatic SC"/>
                <a:cs typeface="Amatic SC"/>
                <a:sym typeface="Amatic SC"/>
              </a:rPr>
              <a:t>Mistrzostwa</a:t>
            </a:r>
            <a:endParaRPr sz="2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400" y="2040300"/>
            <a:ext cx="5190701" cy="29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2263" y="214325"/>
            <a:ext cx="3269255" cy="263822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/>
        </p:nvSpPr>
        <p:spPr>
          <a:xfrm>
            <a:off x="2242200" y="1144300"/>
            <a:ext cx="115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Amatic SC"/>
                <a:ea typeface="Amatic SC"/>
                <a:cs typeface="Amatic SC"/>
                <a:sym typeface="Amatic SC"/>
              </a:rPr>
              <a:t>Wyjazdy </a:t>
            </a:r>
            <a:endParaRPr sz="27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676275" y="905300"/>
            <a:ext cx="1527600" cy="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7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umiejętności</a:t>
            </a:r>
            <a:endParaRPr sz="27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7084375" y="897350"/>
            <a:ext cx="1441200" cy="6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Amatic SC"/>
                <a:ea typeface="Amatic SC"/>
                <a:cs typeface="Amatic SC"/>
                <a:sym typeface="Amatic SC"/>
              </a:rPr>
              <a:t>satysfakcję</a:t>
            </a:r>
            <a:endParaRPr sz="2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6475" y="2387350"/>
            <a:ext cx="3969905" cy="264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999" y="2474900"/>
            <a:ext cx="3838551" cy="255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8425" y="130387"/>
            <a:ext cx="3727150" cy="2486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/>
        </p:nvSpPr>
        <p:spPr>
          <a:xfrm>
            <a:off x="7360338" y="3442400"/>
            <a:ext cx="13377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Amatic SC"/>
                <a:ea typeface="Amatic SC"/>
                <a:cs typeface="Amatic SC"/>
                <a:sym typeface="Amatic SC"/>
              </a:rPr>
              <a:t>Przyjaźń</a:t>
            </a:r>
            <a:endParaRPr sz="27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6" name="Google Shape;126;p21"/>
          <p:cNvSpPr txBox="1"/>
          <p:nvPr/>
        </p:nvSpPr>
        <p:spPr>
          <a:xfrm>
            <a:off x="7585575" y="2301750"/>
            <a:ext cx="46281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1"/>
          <p:cNvSpPr txBox="1"/>
          <p:nvPr/>
        </p:nvSpPr>
        <p:spPr>
          <a:xfrm>
            <a:off x="4529825" y="905600"/>
            <a:ext cx="10506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Amatic SC"/>
                <a:ea typeface="Amatic SC"/>
                <a:cs typeface="Amatic SC"/>
                <a:sym typeface="Amatic SC"/>
              </a:rPr>
              <a:t>Puchary</a:t>
            </a:r>
            <a:endParaRPr sz="2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21" y="182844"/>
            <a:ext cx="3743995" cy="249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7075" y="2215776"/>
            <a:ext cx="3744004" cy="280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9962" y="182850"/>
            <a:ext cx="2738039" cy="232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 txBox="1"/>
          <p:nvPr/>
        </p:nvSpPr>
        <p:spPr>
          <a:xfrm>
            <a:off x="821475" y="3442400"/>
            <a:ext cx="16947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Amatic SC"/>
                <a:ea typeface="Amatic SC"/>
                <a:cs typeface="Amatic SC"/>
                <a:sym typeface="Amatic SC"/>
              </a:rPr>
              <a:t>wspomnienia</a:t>
            </a:r>
            <a:endParaRPr sz="27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95</Words>
  <Application>Microsoft Office PowerPoint</Application>
  <PresentationFormat>Pokaz na ekranie (16:9)</PresentationFormat>
  <Paragraphs>32</Paragraphs>
  <Slides>12</Slides>
  <Notes>12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7" baseType="lpstr">
      <vt:lpstr>Alegreya</vt:lpstr>
      <vt:lpstr>Arial</vt:lpstr>
      <vt:lpstr>Amatic SC</vt:lpstr>
      <vt:lpstr>Pacifico</vt:lpstr>
      <vt:lpstr>Simple Light</vt:lpstr>
      <vt:lpstr>Drużyna Pierwszej Pomocy  VI LO w Kielcach</vt:lpstr>
      <vt:lpstr>Kim jesteśmy ?</vt:lpstr>
      <vt:lpstr>Czym się zajmujemy? </vt:lpstr>
      <vt:lpstr>Prezentacja programu PowerPoint</vt:lpstr>
      <vt:lpstr>Prezentacja programu PowerPoint</vt:lpstr>
      <vt:lpstr>Kto może do nas dołączyć?</vt:lpstr>
      <vt:lpstr>Co dzięki temu mamy?</vt:lpstr>
      <vt:lpstr>Prezentacja programu PowerPoint</vt:lpstr>
      <vt:lpstr>Prezentacja programu PowerPoint</vt:lpstr>
      <vt:lpstr>Masz jakieś pytania ?  napisz do nas na Facebooku 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Drużyna Pierwszej Pomocy  VI LO w Kielcach</dc:title>
  <dc:creator>User</dc:creator>
  <cp:lastModifiedBy>User</cp:lastModifiedBy>
  <cp:revision>15</cp:revision>
  <dcterms:modified xsi:type="dcterms:W3CDTF">2020-04-26T20:16:32Z</dcterms:modified>
</cp:coreProperties>
</file>